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D4F597-3700-453D-B736-2A64E39213B3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88FBC-05AA-4900-81F0-56C0CA98A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88FBC-05AA-4900-81F0-56C0CA98A49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45F44D-0777-4C15-87D8-A31C40B5D2D5}" type="datetimeFigureOut">
              <a:rPr lang="en-US" smtClean="0"/>
              <a:pPr/>
              <a:t>7/30/2010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440372-2EEB-4CD1-8828-50551F69C6F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Keyboarding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Welcome to Mrs. Mason’s Classroom!</a:t>
            </a:r>
          </a:p>
          <a:p>
            <a:pPr algn="ctr"/>
            <a:r>
              <a:rPr lang="en-US" dirty="0" smtClean="0"/>
              <a:t>Fall 2009</a:t>
            </a:r>
          </a:p>
          <a:p>
            <a:pPr algn="ctr"/>
            <a:endParaRPr lang="en-US" dirty="0"/>
          </a:p>
        </p:txBody>
      </p:sp>
      <p:pic>
        <p:nvPicPr>
          <p:cNvPr id="1027" name="Picture 3" descr="C:\Documents and Settings\Teacher\Local Settings\Temporary Internet Files\Content.IE5\Y5I7KFGZ\MPj04331810000[1].jpg">
            <a:hlinkClick r:id="" action="ppaction://noaction">
              <a:snd r:embed="rId2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4114800"/>
            <a:ext cx="3200400" cy="2590800"/>
          </a:xfrm>
          <a:prstGeom prst="rect">
            <a:avLst/>
          </a:prstGeom>
          <a:noFill/>
          <a:scene3d>
            <a:camera prst="orthographicFront">
              <a:rot lat="0" lon="21299999" rev="0"/>
            </a:camera>
            <a:lightRig rig="threePt" dir="t"/>
          </a:scene3d>
        </p:spPr>
      </p:pic>
    </p:spTree>
  </p:cSld>
  <p:clrMapOvr>
    <a:masterClrMapping/>
  </p:clrMapOvr>
  <p:transition spd="slow">
    <p:wipe dir="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the basics….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basic parts of the computer….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Learn the correct way to operate a keyboard…</a:t>
            </a:r>
            <a:endParaRPr lang="en-US" dirty="0"/>
          </a:p>
        </p:txBody>
      </p:sp>
      <p:pic>
        <p:nvPicPr>
          <p:cNvPr id="2051" name="Picture 3" descr="C:\Documents and Settings\Teacher\Local Settings\Temporary Internet Files\Content.IE5\U9JCTCRA\MCj042605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362200"/>
            <a:ext cx="1879600" cy="1956798"/>
          </a:xfrm>
          <a:prstGeom prst="rect">
            <a:avLst/>
          </a:prstGeom>
          <a:noFill/>
        </p:spPr>
      </p:pic>
      <p:pic>
        <p:nvPicPr>
          <p:cNvPr id="2052" name="Picture 4" descr="C:\Documents and Settings\Teacher\Local Settings\Temporary Internet Files\Content.IE5\61WRGZ61\MCj0435795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5257800"/>
            <a:ext cx="2713939" cy="1447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the 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learn the appropriate and ergonomic way to sit at your computer and key documents in an efficient manner….</a:t>
            </a:r>
            <a:endParaRPr lang="en-US" dirty="0"/>
          </a:p>
        </p:txBody>
      </p:sp>
      <p:pic>
        <p:nvPicPr>
          <p:cNvPr id="3076" name="Picture 4" descr="C:\Documents and Settings\Teacher\Local Settings\Temporary Internet Files\Content.IE5\C5QFGTIV\MPj042767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1581" y="3657600"/>
            <a:ext cx="4560838" cy="2895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in control….the computer will only do what you tell it to….</a:t>
            </a:r>
            <a:endParaRPr lang="en-US" dirty="0"/>
          </a:p>
        </p:txBody>
      </p:sp>
      <p:pic>
        <p:nvPicPr>
          <p:cNvPr id="4098" name="Picture 2" descr="C:\Documents and Settings\Teacher\Local Settings\Temporary Internet Files\Content.IE5\WDIJCLUF\MPj043318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352800"/>
            <a:ext cx="5334000" cy="30601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 loop="1"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No food or drinks in the Lab!!!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Never bring food, drink, candy or gum into the lab!!</a:t>
            </a:r>
            <a:endParaRPr lang="en-US" dirty="0"/>
          </a:p>
        </p:txBody>
      </p:sp>
      <p:pic>
        <p:nvPicPr>
          <p:cNvPr id="5122" name="Picture 2" descr="C:\Documents and Settings\Teacher\Local Settings\Temporary Internet Files\Content.IE5\WDIJCLUF\MCj040793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0"/>
            <a:ext cx="1841500" cy="1733550"/>
          </a:xfrm>
          <a:prstGeom prst="rect">
            <a:avLst/>
          </a:prstGeom>
          <a:noFill/>
        </p:spPr>
      </p:pic>
      <p:sp>
        <p:nvSpPr>
          <p:cNvPr id="5" name="&quot;No&quot; Symbol 4"/>
          <p:cNvSpPr/>
          <p:nvPr/>
        </p:nvSpPr>
        <p:spPr>
          <a:xfrm>
            <a:off x="152400" y="2362200"/>
            <a:ext cx="2514600" cy="2362200"/>
          </a:xfrm>
          <a:prstGeom prst="noSmoking">
            <a:avLst>
              <a:gd name="adj" fmla="val 852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23" name="Picture 3" descr="C:\Documents and Settings\Teacher\Local Settings\Temporary Internet Files\Content.IE5\N75RBTC8\MCj0436325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514600"/>
            <a:ext cx="2590800" cy="2000250"/>
          </a:xfrm>
          <a:prstGeom prst="rect">
            <a:avLst/>
          </a:prstGeom>
          <a:noFill/>
        </p:spPr>
      </p:pic>
      <p:sp>
        <p:nvSpPr>
          <p:cNvPr id="7" name="&quot;No&quot; Symbol 6"/>
          <p:cNvSpPr/>
          <p:nvPr/>
        </p:nvSpPr>
        <p:spPr>
          <a:xfrm>
            <a:off x="3200400" y="2362200"/>
            <a:ext cx="2514600" cy="2362200"/>
          </a:xfrm>
          <a:prstGeom prst="noSmoking">
            <a:avLst>
              <a:gd name="adj" fmla="val 852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24" name="Picture 4" descr="C:\Documents and Settings\Teacher\Local Settings\Temporary Internet Files\Content.IE5\KQW0ZZGH\MCj0232113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2743200"/>
            <a:ext cx="1684699" cy="1843889"/>
          </a:xfrm>
          <a:prstGeom prst="rect">
            <a:avLst/>
          </a:prstGeom>
          <a:noFill/>
        </p:spPr>
      </p:pic>
      <p:sp>
        <p:nvSpPr>
          <p:cNvPr id="9" name="&quot;No&quot; Symbol 8"/>
          <p:cNvSpPr/>
          <p:nvPr/>
        </p:nvSpPr>
        <p:spPr>
          <a:xfrm>
            <a:off x="6096000" y="2514600"/>
            <a:ext cx="2514600" cy="2362200"/>
          </a:xfrm>
          <a:prstGeom prst="noSmoking">
            <a:avLst>
              <a:gd name="adj" fmla="val 852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25" name="Picture 5" descr="C:\Documents and Settings\Teacher\Local Settings\Temporary Internet Files\Content.IE5\U9JCTCRA\MPj0427640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953000"/>
            <a:ext cx="3581400" cy="1905000"/>
          </a:xfrm>
          <a:prstGeom prst="rect">
            <a:avLst/>
          </a:prstGeom>
          <a:noFill/>
        </p:spPr>
      </p:pic>
      <p:sp>
        <p:nvSpPr>
          <p:cNvPr id="11" name="&quot;No&quot; Symbol 10"/>
          <p:cNvSpPr/>
          <p:nvPr/>
        </p:nvSpPr>
        <p:spPr>
          <a:xfrm>
            <a:off x="2819400" y="4724400"/>
            <a:ext cx="3581400" cy="2133600"/>
          </a:xfrm>
          <a:prstGeom prst="noSmoking">
            <a:avLst>
              <a:gd name="adj" fmla="val 8526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Grading System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371600"/>
            <a:ext cx="5562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Each class period will begin with a “warm up” exercise or bell work.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is a participation grade. If you participate, you will receive a grade of 100 added to your daily grade, each six weeks. Participation is NOT optional.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We will have 10-12 daily grades  and at least 2 test grades per six weeks.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Daily grades will consist of documents and drills you complete in class.  There is RARELY any homework assignments in this class.</a:t>
            </a:r>
          </a:p>
          <a:p>
            <a:endParaRPr lang="en-US" dirty="0"/>
          </a:p>
        </p:txBody>
      </p:sp>
      <p:pic>
        <p:nvPicPr>
          <p:cNvPr id="1026" name="Picture 2" descr="C:\Documents and Settings\Teacher\Local Settings\Temporary Internet Files\Content.IE5\WHI3KXQV\MCj042417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371600"/>
            <a:ext cx="1597025" cy="1822450"/>
          </a:xfrm>
          <a:prstGeom prst="rect">
            <a:avLst/>
          </a:prstGeom>
          <a:noFill/>
        </p:spPr>
      </p:pic>
      <p:pic>
        <p:nvPicPr>
          <p:cNvPr id="1027" name="Picture 3" descr="C:\Documents and Settings\Teacher\Local Settings\Temporary Internet Files\Content.IE5\WHI3KXQV\MCj043004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038600"/>
            <a:ext cx="1866900" cy="1473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09600" y="60198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class is a lot about WORK ETHIC!!! If you have one, you will be fine; if you don’t, use this class as an opportunity to develop one!!!!!!!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220</TotalTime>
  <Words>216</Words>
  <Application>Microsoft Office PowerPoint</Application>
  <PresentationFormat>On-screen Show (4:3)</PresentationFormat>
  <Paragraphs>24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Keyboarding </vt:lpstr>
      <vt:lpstr>Learning the basics….</vt:lpstr>
      <vt:lpstr>Learning the keys</vt:lpstr>
      <vt:lpstr>Remember!!</vt:lpstr>
      <vt:lpstr>No food or drinks in the Lab!!! </vt:lpstr>
      <vt:lpstr>Grading System 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Keyboarding </dc:title>
  <dc:creator>GHSBUSLAB</dc:creator>
  <cp:lastModifiedBy>amason</cp:lastModifiedBy>
  <cp:revision>23</cp:revision>
  <dcterms:created xsi:type="dcterms:W3CDTF">2008-03-28T13:37:50Z</dcterms:created>
  <dcterms:modified xsi:type="dcterms:W3CDTF">2010-07-30T19:59:27Z</dcterms:modified>
</cp:coreProperties>
</file>